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83447-3869-4788-A185-E3B7AD8EE31A}" type="datetimeFigureOut">
              <a:rPr lang="de-AT" smtClean="0"/>
              <a:t>13.05.2018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0DF5-D9F4-488F-BC8B-53032E592C1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0997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83447-3869-4788-A185-E3B7AD8EE31A}" type="datetimeFigureOut">
              <a:rPr lang="de-AT" smtClean="0"/>
              <a:t>13.05.2018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0DF5-D9F4-488F-BC8B-53032E592C1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76650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83447-3869-4788-A185-E3B7AD8EE31A}" type="datetimeFigureOut">
              <a:rPr lang="de-AT" smtClean="0"/>
              <a:t>13.05.2018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0DF5-D9F4-488F-BC8B-53032E592C1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83884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83447-3869-4788-A185-E3B7AD8EE31A}" type="datetimeFigureOut">
              <a:rPr lang="de-AT" smtClean="0"/>
              <a:t>13.05.2018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0DF5-D9F4-488F-BC8B-53032E592C1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9725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83447-3869-4788-A185-E3B7AD8EE31A}" type="datetimeFigureOut">
              <a:rPr lang="de-AT" smtClean="0"/>
              <a:t>13.05.2018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0DF5-D9F4-488F-BC8B-53032E592C1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3140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83447-3869-4788-A185-E3B7AD8EE31A}" type="datetimeFigureOut">
              <a:rPr lang="de-AT" smtClean="0"/>
              <a:t>13.05.2018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0DF5-D9F4-488F-BC8B-53032E592C1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19552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83447-3869-4788-A185-E3B7AD8EE31A}" type="datetimeFigureOut">
              <a:rPr lang="de-AT" smtClean="0"/>
              <a:t>13.05.2018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0DF5-D9F4-488F-BC8B-53032E592C1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6132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83447-3869-4788-A185-E3B7AD8EE31A}" type="datetimeFigureOut">
              <a:rPr lang="de-AT" smtClean="0"/>
              <a:t>13.05.2018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0DF5-D9F4-488F-BC8B-53032E592C1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4384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83447-3869-4788-A185-E3B7AD8EE31A}" type="datetimeFigureOut">
              <a:rPr lang="de-AT" smtClean="0"/>
              <a:t>13.05.2018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0DF5-D9F4-488F-BC8B-53032E592C1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1368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83447-3869-4788-A185-E3B7AD8EE31A}" type="datetimeFigureOut">
              <a:rPr lang="de-AT" smtClean="0"/>
              <a:t>13.05.2018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0DF5-D9F4-488F-BC8B-53032E592C1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28690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83447-3869-4788-A185-E3B7AD8EE31A}" type="datetimeFigureOut">
              <a:rPr lang="de-AT" smtClean="0"/>
              <a:t>13.05.2018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0DF5-D9F4-488F-BC8B-53032E592C1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09550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83447-3869-4788-A185-E3B7AD8EE31A}" type="datetimeFigureOut">
              <a:rPr lang="de-AT" smtClean="0"/>
              <a:t>13.05.2018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C0DF5-D9F4-488F-BC8B-53032E592C1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7786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1440159"/>
          </a:xfrm>
        </p:spPr>
        <p:txBody>
          <a:bodyPr/>
          <a:lstStyle/>
          <a:p>
            <a:r>
              <a:rPr lang="de-AT" dirty="0" smtClean="0">
                <a:solidFill>
                  <a:schemeClr val="tx2">
                    <a:lumMod val="75000"/>
                  </a:schemeClr>
                </a:solidFill>
                <a:latin typeface="Algerian" panose="04020705040A02060702" pitchFamily="82" charset="0"/>
              </a:rPr>
              <a:t>Motor-Mythos SHOP</a:t>
            </a:r>
            <a:br>
              <a:rPr lang="de-AT" dirty="0" smtClean="0">
                <a:solidFill>
                  <a:schemeClr val="tx2">
                    <a:lumMod val="75000"/>
                  </a:schemeClr>
                </a:solidFill>
                <a:latin typeface="Algerian" panose="04020705040A02060702" pitchFamily="82" charset="0"/>
              </a:rPr>
            </a:br>
            <a:endParaRPr lang="de-AT" dirty="0">
              <a:solidFill>
                <a:schemeClr val="tx2">
                  <a:lumMod val="75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 flipH="1">
            <a:off x="7772399" y="5373216"/>
            <a:ext cx="45719" cy="265584"/>
          </a:xfrm>
        </p:spPr>
        <p:txBody>
          <a:bodyPr>
            <a:normAutofit fontScale="40000" lnSpcReduction="20000"/>
          </a:bodyPr>
          <a:lstStyle/>
          <a:p>
            <a:endParaRPr lang="de-AT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347" y="2420888"/>
            <a:ext cx="4427984" cy="332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70800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Bildschirmpräsentation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Motor-Mythos SHOP </vt:lpstr>
    </vt:vector>
  </TitlesOfParts>
  <Company>BROmberger Holding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Motor-Mythos SHOP </dc:title>
  <dc:creator>Martina Pitlik</dc:creator>
  <cp:lastModifiedBy>Martina Pitlik</cp:lastModifiedBy>
  <cp:revision>1</cp:revision>
  <dcterms:created xsi:type="dcterms:W3CDTF">2018-05-13T08:54:37Z</dcterms:created>
  <dcterms:modified xsi:type="dcterms:W3CDTF">2018-05-13T08:57:00Z</dcterms:modified>
</cp:coreProperties>
</file>